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0" r:id="rId5"/>
    <p:sldId id="258" r:id="rId6"/>
    <p:sldId id="261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o Campos" userId="bb9bbcf24e50a730" providerId="LiveId" clId="{2B56EA34-7320-4E9D-8288-E224AF4EB580}"/>
    <pc:docChg chg="undo custSel addSld delSld modSld">
      <pc:chgData name="Paulo Campos" userId="bb9bbcf24e50a730" providerId="LiveId" clId="{2B56EA34-7320-4E9D-8288-E224AF4EB580}" dt="2020-10-17T20:45:28.532" v="2050" actId="20577"/>
      <pc:docMkLst>
        <pc:docMk/>
      </pc:docMkLst>
      <pc:sldChg chg="modSp mod">
        <pc:chgData name="Paulo Campos" userId="bb9bbcf24e50a730" providerId="LiveId" clId="{2B56EA34-7320-4E9D-8288-E224AF4EB580}" dt="2020-10-17T18:38:09.002" v="275" actId="20577"/>
        <pc:sldMkLst>
          <pc:docMk/>
          <pc:sldMk cId="4015153765" sldId="256"/>
        </pc:sldMkLst>
        <pc:spChg chg="mod">
          <ac:chgData name="Paulo Campos" userId="bb9bbcf24e50a730" providerId="LiveId" clId="{2B56EA34-7320-4E9D-8288-E224AF4EB580}" dt="2020-10-17T18:38:09.002" v="275" actId="20577"/>
          <ac:spMkLst>
            <pc:docMk/>
            <pc:sldMk cId="4015153765" sldId="256"/>
            <ac:spMk id="2" creationId="{FABC170A-621F-4E76-BF27-A324C89194A9}"/>
          </ac:spMkLst>
        </pc:spChg>
      </pc:sldChg>
      <pc:sldChg chg="addSp modSp mod">
        <pc:chgData name="Paulo Campos" userId="bb9bbcf24e50a730" providerId="LiveId" clId="{2B56EA34-7320-4E9D-8288-E224AF4EB580}" dt="2020-10-17T20:40:42.223" v="1994" actId="1076"/>
        <pc:sldMkLst>
          <pc:docMk/>
          <pc:sldMk cId="2183202913" sldId="257"/>
        </pc:sldMkLst>
        <pc:spChg chg="mod">
          <ac:chgData name="Paulo Campos" userId="bb9bbcf24e50a730" providerId="LiveId" clId="{2B56EA34-7320-4E9D-8288-E224AF4EB580}" dt="2020-10-17T20:40:38.303" v="1993" actId="1076"/>
          <ac:spMkLst>
            <pc:docMk/>
            <pc:sldMk cId="2183202913" sldId="257"/>
            <ac:spMk id="3" creationId="{4A35FD86-1402-4627-A595-0BC44360F580}"/>
          </ac:spMkLst>
        </pc:spChg>
        <pc:picChg chg="add mod">
          <ac:chgData name="Paulo Campos" userId="bb9bbcf24e50a730" providerId="LiveId" clId="{2B56EA34-7320-4E9D-8288-E224AF4EB580}" dt="2020-10-17T20:40:42.223" v="1994" actId="1076"/>
          <ac:picMkLst>
            <pc:docMk/>
            <pc:sldMk cId="2183202913" sldId="257"/>
            <ac:picMk id="5" creationId="{104ABBA8-CE16-44BC-930C-B31E69BDC97B}"/>
          </ac:picMkLst>
        </pc:picChg>
      </pc:sldChg>
      <pc:sldChg chg="addSp modSp mod">
        <pc:chgData name="Paulo Campos" userId="bb9bbcf24e50a730" providerId="LiveId" clId="{2B56EA34-7320-4E9D-8288-E224AF4EB580}" dt="2020-10-17T20:41:08.647" v="2001" actId="1076"/>
        <pc:sldMkLst>
          <pc:docMk/>
          <pc:sldMk cId="2129355545" sldId="258"/>
        </pc:sldMkLst>
        <pc:spChg chg="mod">
          <ac:chgData name="Paulo Campos" userId="bb9bbcf24e50a730" providerId="LiveId" clId="{2B56EA34-7320-4E9D-8288-E224AF4EB580}" dt="2020-10-17T18:38:01.817" v="273" actId="20577"/>
          <ac:spMkLst>
            <pc:docMk/>
            <pc:sldMk cId="2129355545" sldId="258"/>
            <ac:spMk id="2" creationId="{A160644F-FA9A-4665-B9B2-6F31E787C999}"/>
          </ac:spMkLst>
        </pc:spChg>
        <pc:spChg chg="mod">
          <ac:chgData name="Paulo Campos" userId="bb9bbcf24e50a730" providerId="LiveId" clId="{2B56EA34-7320-4E9D-8288-E224AF4EB580}" dt="2020-10-17T20:41:05.119" v="2000" actId="1076"/>
          <ac:spMkLst>
            <pc:docMk/>
            <pc:sldMk cId="2129355545" sldId="258"/>
            <ac:spMk id="3" creationId="{03770AA1-2268-4B90-92F9-083C478F1452}"/>
          </ac:spMkLst>
        </pc:spChg>
        <pc:picChg chg="add mod">
          <ac:chgData name="Paulo Campos" userId="bb9bbcf24e50a730" providerId="LiveId" clId="{2B56EA34-7320-4E9D-8288-E224AF4EB580}" dt="2020-10-17T20:41:08.647" v="2001" actId="1076"/>
          <ac:picMkLst>
            <pc:docMk/>
            <pc:sldMk cId="2129355545" sldId="258"/>
            <ac:picMk id="5" creationId="{4C44A02C-0600-4A6D-8412-70332696D788}"/>
          </ac:picMkLst>
        </pc:picChg>
      </pc:sldChg>
      <pc:sldChg chg="modSp mod modTransition">
        <pc:chgData name="Paulo Campos" userId="bb9bbcf24e50a730" providerId="LiveId" clId="{2B56EA34-7320-4E9D-8288-E224AF4EB580}" dt="2020-10-17T20:41:31.353" v="2006" actId="122"/>
        <pc:sldMkLst>
          <pc:docMk/>
          <pc:sldMk cId="2426092845" sldId="259"/>
        </pc:sldMkLst>
        <pc:spChg chg="mod">
          <ac:chgData name="Paulo Campos" userId="bb9bbcf24e50a730" providerId="LiveId" clId="{2B56EA34-7320-4E9D-8288-E224AF4EB580}" dt="2020-10-17T18:37:57.148" v="271" actId="20577"/>
          <ac:spMkLst>
            <pc:docMk/>
            <pc:sldMk cId="2426092845" sldId="259"/>
            <ac:spMk id="2" creationId="{3C815355-342D-451B-A03E-1B91AE48E801}"/>
          </ac:spMkLst>
        </pc:spChg>
        <pc:spChg chg="mod">
          <ac:chgData name="Paulo Campos" userId="bb9bbcf24e50a730" providerId="LiveId" clId="{2B56EA34-7320-4E9D-8288-E224AF4EB580}" dt="2020-10-17T20:41:31.353" v="2006" actId="122"/>
          <ac:spMkLst>
            <pc:docMk/>
            <pc:sldMk cId="2426092845" sldId="259"/>
            <ac:spMk id="3" creationId="{2A80D3F2-FDD7-4890-938E-C71D27D21499}"/>
          </ac:spMkLst>
        </pc:spChg>
      </pc:sldChg>
      <pc:sldChg chg="addSp delSp modSp mod">
        <pc:chgData name="Paulo Campos" userId="bb9bbcf24e50a730" providerId="LiveId" clId="{2B56EA34-7320-4E9D-8288-E224AF4EB580}" dt="2020-10-17T20:41:01.263" v="1999" actId="1076"/>
        <pc:sldMkLst>
          <pc:docMk/>
          <pc:sldMk cId="770544797" sldId="260"/>
        </pc:sldMkLst>
        <pc:spChg chg="mod">
          <ac:chgData name="Paulo Campos" userId="bb9bbcf24e50a730" providerId="LiveId" clId="{2B56EA34-7320-4E9D-8288-E224AF4EB580}" dt="2020-10-17T20:40:55.455" v="1997" actId="1076"/>
          <ac:spMkLst>
            <pc:docMk/>
            <pc:sldMk cId="770544797" sldId="260"/>
            <ac:spMk id="3" creationId="{909D48EC-7515-43B3-8D1E-2FB550F71586}"/>
          </ac:spMkLst>
        </pc:spChg>
        <pc:spChg chg="add del mod">
          <ac:chgData name="Paulo Campos" userId="bb9bbcf24e50a730" providerId="LiveId" clId="{2B56EA34-7320-4E9D-8288-E224AF4EB580}" dt="2020-10-15T20:59:09.858" v="21"/>
          <ac:spMkLst>
            <pc:docMk/>
            <pc:sldMk cId="770544797" sldId="260"/>
            <ac:spMk id="6" creationId="{ABDC3455-6EE7-49BD-9EBE-C056EEFDBBC2}"/>
          </ac:spMkLst>
        </pc:spChg>
        <pc:spChg chg="add mod">
          <ac:chgData name="Paulo Campos" userId="bb9bbcf24e50a730" providerId="LiveId" clId="{2B56EA34-7320-4E9D-8288-E224AF4EB580}" dt="2020-10-17T20:41:01.263" v="1999" actId="1076"/>
          <ac:spMkLst>
            <pc:docMk/>
            <pc:sldMk cId="770544797" sldId="260"/>
            <ac:spMk id="7" creationId="{5F58FBE5-4A0D-4F18-ABF1-3B168A60E05E}"/>
          </ac:spMkLst>
        </pc:spChg>
        <pc:picChg chg="add mod">
          <ac:chgData name="Paulo Campos" userId="bb9bbcf24e50a730" providerId="LiveId" clId="{2B56EA34-7320-4E9D-8288-E224AF4EB580}" dt="2020-10-17T20:40:57" v="1998" actId="1076"/>
          <ac:picMkLst>
            <pc:docMk/>
            <pc:sldMk cId="770544797" sldId="260"/>
            <ac:picMk id="5" creationId="{CA4E22FF-0FB7-4AB7-9A98-EFA38F1C1EB5}"/>
          </ac:picMkLst>
        </pc:picChg>
      </pc:sldChg>
      <pc:sldChg chg="addSp modSp mod">
        <pc:chgData name="Paulo Campos" userId="bb9bbcf24e50a730" providerId="LiveId" clId="{2B56EA34-7320-4E9D-8288-E224AF4EB580}" dt="2020-10-17T20:41:21.491" v="2004" actId="1076"/>
        <pc:sldMkLst>
          <pc:docMk/>
          <pc:sldMk cId="614772642" sldId="261"/>
        </pc:sldMkLst>
        <pc:spChg chg="mod">
          <ac:chgData name="Paulo Campos" userId="bb9bbcf24e50a730" providerId="LiveId" clId="{2B56EA34-7320-4E9D-8288-E224AF4EB580}" dt="2020-10-17T20:41:12.981" v="2003" actId="1076"/>
          <ac:spMkLst>
            <pc:docMk/>
            <pc:sldMk cId="614772642" sldId="261"/>
            <ac:spMk id="2" creationId="{E352349E-6BEA-4FAD-85AF-5C2017EB30E8}"/>
          </ac:spMkLst>
        </pc:spChg>
        <pc:spChg chg="mod">
          <ac:chgData name="Paulo Campos" userId="bb9bbcf24e50a730" providerId="LiveId" clId="{2B56EA34-7320-4E9D-8288-E224AF4EB580}" dt="2020-10-17T20:41:21.491" v="2004" actId="1076"/>
          <ac:spMkLst>
            <pc:docMk/>
            <pc:sldMk cId="614772642" sldId="261"/>
            <ac:spMk id="3" creationId="{46AD9EFA-144E-4188-BAC2-EAE8F11B79FE}"/>
          </ac:spMkLst>
        </pc:spChg>
        <pc:picChg chg="add mod">
          <ac:chgData name="Paulo Campos" userId="bb9bbcf24e50a730" providerId="LiveId" clId="{2B56EA34-7320-4E9D-8288-E224AF4EB580}" dt="2020-10-17T20:41:21.491" v="2004" actId="1076"/>
          <ac:picMkLst>
            <pc:docMk/>
            <pc:sldMk cId="614772642" sldId="261"/>
            <ac:picMk id="5" creationId="{7277E0DB-C83E-499E-A74E-C9F7F89A0C53}"/>
          </ac:picMkLst>
        </pc:picChg>
      </pc:sldChg>
      <pc:sldChg chg="addSp modSp new mod">
        <pc:chgData name="Paulo Campos" userId="bb9bbcf24e50a730" providerId="LiveId" clId="{2B56EA34-7320-4E9D-8288-E224AF4EB580}" dt="2020-10-17T20:40:50.703" v="1996" actId="1076"/>
        <pc:sldMkLst>
          <pc:docMk/>
          <pc:sldMk cId="773017010" sldId="262"/>
        </pc:sldMkLst>
        <pc:spChg chg="mod">
          <ac:chgData name="Paulo Campos" userId="bb9bbcf24e50a730" providerId="LiveId" clId="{2B56EA34-7320-4E9D-8288-E224AF4EB580}" dt="2020-10-17T18:05:24.381" v="70" actId="20577"/>
          <ac:spMkLst>
            <pc:docMk/>
            <pc:sldMk cId="773017010" sldId="262"/>
            <ac:spMk id="2" creationId="{B54E1571-35D1-4549-BB8B-C3458ACB9FEE}"/>
          </ac:spMkLst>
        </pc:spChg>
        <pc:spChg chg="mod">
          <ac:chgData name="Paulo Campos" userId="bb9bbcf24e50a730" providerId="LiveId" clId="{2B56EA34-7320-4E9D-8288-E224AF4EB580}" dt="2020-10-17T20:40:46.046" v="1995" actId="1076"/>
          <ac:spMkLst>
            <pc:docMk/>
            <pc:sldMk cId="773017010" sldId="262"/>
            <ac:spMk id="3" creationId="{B2981F61-F1CC-4779-9437-6A021FD5D858}"/>
          </ac:spMkLst>
        </pc:spChg>
        <pc:picChg chg="add mod">
          <ac:chgData name="Paulo Campos" userId="bb9bbcf24e50a730" providerId="LiveId" clId="{2B56EA34-7320-4E9D-8288-E224AF4EB580}" dt="2020-10-17T20:40:50.703" v="1996" actId="1076"/>
          <ac:picMkLst>
            <pc:docMk/>
            <pc:sldMk cId="773017010" sldId="262"/>
            <ac:picMk id="5" creationId="{9FF578F0-3D17-427C-A743-ACFD6661FE3C}"/>
          </ac:picMkLst>
        </pc:picChg>
      </pc:sldChg>
      <pc:sldChg chg="new del">
        <pc:chgData name="Paulo Campos" userId="bb9bbcf24e50a730" providerId="LiveId" clId="{2B56EA34-7320-4E9D-8288-E224AF4EB580}" dt="2020-10-17T18:02:32.251" v="31" actId="2696"/>
        <pc:sldMkLst>
          <pc:docMk/>
          <pc:sldMk cId="1864489463" sldId="262"/>
        </pc:sldMkLst>
      </pc:sldChg>
      <pc:sldChg chg="addSp delSp modSp new mod">
        <pc:chgData name="Paulo Campos" userId="bb9bbcf24e50a730" providerId="LiveId" clId="{2B56EA34-7320-4E9D-8288-E224AF4EB580}" dt="2020-10-17T19:49:29.676" v="1407" actId="20577"/>
        <pc:sldMkLst>
          <pc:docMk/>
          <pc:sldMk cId="308028000" sldId="263"/>
        </pc:sldMkLst>
        <pc:spChg chg="mod">
          <ac:chgData name="Paulo Campos" userId="bb9bbcf24e50a730" providerId="LiveId" clId="{2B56EA34-7320-4E9D-8288-E224AF4EB580}" dt="2020-10-17T18:35:52.280" v="267" actId="20577"/>
          <ac:spMkLst>
            <pc:docMk/>
            <pc:sldMk cId="308028000" sldId="263"/>
            <ac:spMk id="2" creationId="{6311B7F3-6027-417A-A40A-4CB861A51FFC}"/>
          </ac:spMkLst>
        </pc:spChg>
        <pc:spChg chg="add del mod">
          <ac:chgData name="Paulo Campos" userId="bb9bbcf24e50a730" providerId="LiveId" clId="{2B56EA34-7320-4E9D-8288-E224AF4EB580}" dt="2020-10-17T19:49:29.676" v="1407" actId="20577"/>
          <ac:spMkLst>
            <pc:docMk/>
            <pc:sldMk cId="308028000" sldId="263"/>
            <ac:spMk id="3" creationId="{52105160-06CC-4E50-BFE6-15680ED610AB}"/>
          </ac:spMkLst>
        </pc:spChg>
        <pc:picChg chg="add del mod">
          <ac:chgData name="Paulo Campos" userId="bb9bbcf24e50a730" providerId="LiveId" clId="{2B56EA34-7320-4E9D-8288-E224AF4EB580}" dt="2020-10-17T18:47:32.682" v="289" actId="931"/>
          <ac:picMkLst>
            <pc:docMk/>
            <pc:sldMk cId="308028000" sldId="263"/>
            <ac:picMk id="5" creationId="{AE0213BF-68FA-4355-8A65-16106F4E9A1F}"/>
          </ac:picMkLst>
        </pc:picChg>
        <pc:picChg chg="add mod">
          <ac:chgData name="Paulo Campos" userId="bb9bbcf24e50a730" providerId="LiveId" clId="{2B56EA34-7320-4E9D-8288-E224AF4EB580}" dt="2020-10-17T18:49:53.815" v="455" actId="1076"/>
          <ac:picMkLst>
            <pc:docMk/>
            <pc:sldMk cId="308028000" sldId="263"/>
            <ac:picMk id="7" creationId="{5B46DA54-0783-4A6B-B1E2-AB4391E05FD8}"/>
          </ac:picMkLst>
        </pc:picChg>
      </pc:sldChg>
      <pc:sldChg chg="new del">
        <pc:chgData name="Paulo Campos" userId="bb9bbcf24e50a730" providerId="LiveId" clId="{2B56EA34-7320-4E9D-8288-E224AF4EB580}" dt="2020-10-17T18:11:30.740" v="197" actId="2696"/>
        <pc:sldMkLst>
          <pc:docMk/>
          <pc:sldMk cId="1873107773" sldId="263"/>
        </pc:sldMkLst>
      </pc:sldChg>
      <pc:sldChg chg="addSp modSp new mod">
        <pc:chgData name="Paulo Campos" userId="bb9bbcf24e50a730" providerId="LiveId" clId="{2B56EA34-7320-4E9D-8288-E224AF4EB580}" dt="2020-10-17T20:42:36.863" v="2012" actId="1076"/>
        <pc:sldMkLst>
          <pc:docMk/>
          <pc:sldMk cId="2708846975" sldId="264"/>
        </pc:sldMkLst>
        <pc:spChg chg="mod">
          <ac:chgData name="Paulo Campos" userId="bb9bbcf24e50a730" providerId="LiveId" clId="{2B56EA34-7320-4E9D-8288-E224AF4EB580}" dt="2020-10-17T19:02:30.520" v="546" actId="14100"/>
          <ac:spMkLst>
            <pc:docMk/>
            <pc:sldMk cId="2708846975" sldId="264"/>
            <ac:spMk id="2" creationId="{2CA3AF2F-11B8-4C7F-A40E-EFA4D9B30E7C}"/>
          </ac:spMkLst>
        </pc:spChg>
        <pc:spChg chg="mod">
          <ac:chgData name="Paulo Campos" userId="bb9bbcf24e50a730" providerId="LiveId" clId="{2B56EA34-7320-4E9D-8288-E224AF4EB580}" dt="2020-10-17T19:07:07.024" v="696" actId="20577"/>
          <ac:spMkLst>
            <pc:docMk/>
            <pc:sldMk cId="2708846975" sldId="264"/>
            <ac:spMk id="3" creationId="{340232CA-F982-48B9-BBA7-4E4AB0461EF9}"/>
          </ac:spMkLst>
        </pc:spChg>
        <pc:picChg chg="add mod">
          <ac:chgData name="Paulo Campos" userId="bb9bbcf24e50a730" providerId="LiveId" clId="{2B56EA34-7320-4E9D-8288-E224AF4EB580}" dt="2020-10-17T20:42:36.863" v="2012" actId="1076"/>
          <ac:picMkLst>
            <pc:docMk/>
            <pc:sldMk cId="2708846975" sldId="264"/>
            <ac:picMk id="5" creationId="{B31FA9E5-21DD-4E95-899E-7471B36E9427}"/>
          </ac:picMkLst>
        </pc:picChg>
      </pc:sldChg>
      <pc:sldChg chg="addSp modSp new mod">
        <pc:chgData name="Paulo Campos" userId="bb9bbcf24e50a730" providerId="LiveId" clId="{2B56EA34-7320-4E9D-8288-E224AF4EB580}" dt="2020-10-17T20:43:19.934" v="2016" actId="1076"/>
        <pc:sldMkLst>
          <pc:docMk/>
          <pc:sldMk cId="327713312" sldId="265"/>
        </pc:sldMkLst>
        <pc:spChg chg="mod">
          <ac:chgData name="Paulo Campos" userId="bb9bbcf24e50a730" providerId="LiveId" clId="{2B56EA34-7320-4E9D-8288-E224AF4EB580}" dt="2020-10-17T19:08:40.771" v="729" actId="20577"/>
          <ac:spMkLst>
            <pc:docMk/>
            <pc:sldMk cId="327713312" sldId="265"/>
            <ac:spMk id="2" creationId="{DC94F7CB-8E0A-48F9-B5CB-A550FC1F40C7}"/>
          </ac:spMkLst>
        </pc:spChg>
        <pc:spChg chg="mod">
          <ac:chgData name="Paulo Campos" userId="bb9bbcf24e50a730" providerId="LiveId" clId="{2B56EA34-7320-4E9D-8288-E224AF4EB580}" dt="2020-10-17T19:28:54.878" v="1046"/>
          <ac:spMkLst>
            <pc:docMk/>
            <pc:sldMk cId="327713312" sldId="265"/>
            <ac:spMk id="3" creationId="{D76AB42F-B668-4093-A2A2-769D37E5DA6D}"/>
          </ac:spMkLst>
        </pc:spChg>
        <pc:picChg chg="add mod">
          <ac:chgData name="Paulo Campos" userId="bb9bbcf24e50a730" providerId="LiveId" clId="{2B56EA34-7320-4E9D-8288-E224AF4EB580}" dt="2020-10-17T20:43:19.934" v="2016" actId="1076"/>
          <ac:picMkLst>
            <pc:docMk/>
            <pc:sldMk cId="327713312" sldId="265"/>
            <ac:picMk id="5" creationId="{F45C60FF-0CEE-4CF2-BCDB-5849CDCA73F4}"/>
          </ac:picMkLst>
        </pc:picChg>
      </pc:sldChg>
      <pc:sldChg chg="addSp delSp modSp new mod">
        <pc:chgData name="Paulo Campos" userId="bb9bbcf24e50a730" providerId="LiveId" clId="{2B56EA34-7320-4E9D-8288-E224AF4EB580}" dt="2020-10-17T20:10:26.381" v="1725" actId="1076"/>
        <pc:sldMkLst>
          <pc:docMk/>
          <pc:sldMk cId="2274017979" sldId="266"/>
        </pc:sldMkLst>
        <pc:spChg chg="mod">
          <ac:chgData name="Paulo Campos" userId="bb9bbcf24e50a730" providerId="LiveId" clId="{2B56EA34-7320-4E9D-8288-E224AF4EB580}" dt="2020-10-17T19:35:43.286" v="1074" actId="20577"/>
          <ac:spMkLst>
            <pc:docMk/>
            <pc:sldMk cId="2274017979" sldId="266"/>
            <ac:spMk id="2" creationId="{4BECBE5E-16FC-4DD0-B8B2-EC647F90DB70}"/>
          </ac:spMkLst>
        </pc:spChg>
        <pc:spChg chg="mod">
          <ac:chgData name="Paulo Campos" userId="bb9bbcf24e50a730" providerId="LiveId" clId="{2B56EA34-7320-4E9D-8288-E224AF4EB580}" dt="2020-10-17T19:49:21.364" v="1405" actId="20577"/>
          <ac:spMkLst>
            <pc:docMk/>
            <pc:sldMk cId="2274017979" sldId="266"/>
            <ac:spMk id="3" creationId="{6E187C9C-9803-4798-BB1F-AEC56F44EBF3}"/>
          </ac:spMkLst>
        </pc:spChg>
        <pc:picChg chg="add del mod">
          <ac:chgData name="Paulo Campos" userId="bb9bbcf24e50a730" providerId="LiveId" clId="{2B56EA34-7320-4E9D-8288-E224AF4EB580}" dt="2020-10-17T20:09:54.570" v="1719" actId="478"/>
          <ac:picMkLst>
            <pc:docMk/>
            <pc:sldMk cId="2274017979" sldId="266"/>
            <ac:picMk id="5" creationId="{5EB739B7-42CB-497A-82A4-F3DA64B88B1D}"/>
          </ac:picMkLst>
        </pc:picChg>
        <pc:picChg chg="add mod">
          <ac:chgData name="Paulo Campos" userId="bb9bbcf24e50a730" providerId="LiveId" clId="{2B56EA34-7320-4E9D-8288-E224AF4EB580}" dt="2020-10-17T20:10:26.381" v="1725" actId="1076"/>
          <ac:picMkLst>
            <pc:docMk/>
            <pc:sldMk cId="2274017979" sldId="266"/>
            <ac:picMk id="7" creationId="{31F77F23-53CC-4810-9A12-BF57C66C0D38}"/>
          </ac:picMkLst>
        </pc:picChg>
      </pc:sldChg>
      <pc:sldChg chg="addSp modSp new mod">
        <pc:chgData name="Paulo Campos" userId="bb9bbcf24e50a730" providerId="LiveId" clId="{2B56EA34-7320-4E9D-8288-E224AF4EB580}" dt="2020-10-17T20:44:16.888" v="2017" actId="1076"/>
        <pc:sldMkLst>
          <pc:docMk/>
          <pc:sldMk cId="695917182" sldId="267"/>
        </pc:sldMkLst>
        <pc:spChg chg="mod">
          <ac:chgData name="Paulo Campos" userId="bb9bbcf24e50a730" providerId="LiveId" clId="{2B56EA34-7320-4E9D-8288-E224AF4EB580}" dt="2020-10-17T19:46:55.004" v="1338" actId="20577"/>
          <ac:spMkLst>
            <pc:docMk/>
            <pc:sldMk cId="695917182" sldId="267"/>
            <ac:spMk id="2" creationId="{57FE820F-982A-4707-BCA7-67E92910F963}"/>
          </ac:spMkLst>
        </pc:spChg>
        <pc:spChg chg="mod">
          <ac:chgData name="Paulo Campos" userId="bb9bbcf24e50a730" providerId="LiveId" clId="{2B56EA34-7320-4E9D-8288-E224AF4EB580}" dt="2020-10-17T20:44:16.888" v="2017" actId="1076"/>
          <ac:spMkLst>
            <pc:docMk/>
            <pc:sldMk cId="695917182" sldId="267"/>
            <ac:spMk id="3" creationId="{D5A94B3B-5D0E-4553-8038-D5E353CC2FE0}"/>
          </ac:spMkLst>
        </pc:spChg>
        <pc:picChg chg="add mod">
          <ac:chgData name="Paulo Campos" userId="bb9bbcf24e50a730" providerId="LiveId" clId="{2B56EA34-7320-4E9D-8288-E224AF4EB580}" dt="2020-10-17T20:44:16.888" v="2017" actId="1076"/>
          <ac:picMkLst>
            <pc:docMk/>
            <pc:sldMk cId="695917182" sldId="267"/>
            <ac:picMk id="5" creationId="{E51A7C17-5525-49D8-AE06-54BDC2575D36}"/>
          </ac:picMkLst>
        </pc:picChg>
      </pc:sldChg>
      <pc:sldChg chg="addSp modSp new mod">
        <pc:chgData name="Paulo Campos" userId="bb9bbcf24e50a730" providerId="LiveId" clId="{2B56EA34-7320-4E9D-8288-E224AF4EB580}" dt="2020-10-17T20:44:24.375" v="2019" actId="1076"/>
        <pc:sldMkLst>
          <pc:docMk/>
          <pc:sldMk cId="1024217248" sldId="268"/>
        </pc:sldMkLst>
        <pc:spChg chg="mod">
          <ac:chgData name="Paulo Campos" userId="bb9bbcf24e50a730" providerId="LiveId" clId="{2B56EA34-7320-4E9D-8288-E224AF4EB580}" dt="2020-10-17T19:57:11.784" v="1461" actId="20577"/>
          <ac:spMkLst>
            <pc:docMk/>
            <pc:sldMk cId="1024217248" sldId="268"/>
            <ac:spMk id="2" creationId="{65F82EFD-3A89-432E-8CF4-E0410B325BCB}"/>
          </ac:spMkLst>
        </pc:spChg>
        <pc:spChg chg="mod">
          <ac:chgData name="Paulo Campos" userId="bb9bbcf24e50a730" providerId="LiveId" clId="{2B56EA34-7320-4E9D-8288-E224AF4EB580}" dt="2020-10-17T20:44:24.375" v="2019" actId="1076"/>
          <ac:spMkLst>
            <pc:docMk/>
            <pc:sldMk cId="1024217248" sldId="268"/>
            <ac:spMk id="3" creationId="{A1E3FFB8-A306-4763-88BE-25AACBAF5FAD}"/>
          </ac:spMkLst>
        </pc:spChg>
        <pc:picChg chg="add mod">
          <ac:chgData name="Paulo Campos" userId="bb9bbcf24e50a730" providerId="LiveId" clId="{2B56EA34-7320-4E9D-8288-E224AF4EB580}" dt="2020-10-17T20:44:24.375" v="2019" actId="1076"/>
          <ac:picMkLst>
            <pc:docMk/>
            <pc:sldMk cId="1024217248" sldId="268"/>
            <ac:picMk id="5" creationId="{E79EB3D5-30FF-41B6-9C77-9C9D070E541E}"/>
          </ac:picMkLst>
        </pc:picChg>
      </pc:sldChg>
      <pc:sldChg chg="addSp modSp new mod">
        <pc:chgData name="Paulo Campos" userId="bb9bbcf24e50a730" providerId="LiveId" clId="{2B56EA34-7320-4E9D-8288-E224AF4EB580}" dt="2020-10-17T20:05:44.525" v="1718" actId="1076"/>
        <pc:sldMkLst>
          <pc:docMk/>
          <pc:sldMk cId="3487879951" sldId="269"/>
        </pc:sldMkLst>
        <pc:spChg chg="mod">
          <ac:chgData name="Paulo Campos" userId="bb9bbcf24e50a730" providerId="LiveId" clId="{2B56EA34-7320-4E9D-8288-E224AF4EB580}" dt="2020-10-17T20:00:10.953" v="1631" actId="20577"/>
          <ac:spMkLst>
            <pc:docMk/>
            <pc:sldMk cId="3487879951" sldId="269"/>
            <ac:spMk id="2" creationId="{71BC1E15-FCE2-4AF6-B55D-FC4D652A4765}"/>
          </ac:spMkLst>
        </pc:spChg>
        <pc:spChg chg="mod">
          <ac:chgData name="Paulo Campos" userId="bb9bbcf24e50a730" providerId="LiveId" clId="{2B56EA34-7320-4E9D-8288-E224AF4EB580}" dt="2020-10-17T20:01:25.938" v="1713" actId="20577"/>
          <ac:spMkLst>
            <pc:docMk/>
            <pc:sldMk cId="3487879951" sldId="269"/>
            <ac:spMk id="3" creationId="{4630AEDE-9CB7-41A4-B3FD-9F8698D264D1}"/>
          </ac:spMkLst>
        </pc:spChg>
        <pc:picChg chg="add mod">
          <ac:chgData name="Paulo Campos" userId="bb9bbcf24e50a730" providerId="LiveId" clId="{2B56EA34-7320-4E9D-8288-E224AF4EB580}" dt="2020-10-17T20:05:44.525" v="1718" actId="1076"/>
          <ac:picMkLst>
            <pc:docMk/>
            <pc:sldMk cId="3487879951" sldId="269"/>
            <ac:picMk id="5" creationId="{C990BD39-3F59-498B-B44C-86E0AF8D39FF}"/>
          </ac:picMkLst>
        </pc:picChg>
      </pc:sldChg>
      <pc:sldChg chg="addSp delSp modSp new mod">
        <pc:chgData name="Paulo Campos" userId="bb9bbcf24e50a730" providerId="LiveId" clId="{2B56EA34-7320-4E9D-8288-E224AF4EB580}" dt="2020-10-17T20:44:31.919" v="2020" actId="1076"/>
        <pc:sldMkLst>
          <pc:docMk/>
          <pc:sldMk cId="834511015" sldId="270"/>
        </pc:sldMkLst>
        <pc:spChg chg="mod">
          <ac:chgData name="Paulo Campos" userId="bb9bbcf24e50a730" providerId="LiveId" clId="{2B56EA34-7320-4E9D-8288-E224AF4EB580}" dt="2020-10-17T20:13:54.072" v="1748" actId="20577"/>
          <ac:spMkLst>
            <pc:docMk/>
            <pc:sldMk cId="834511015" sldId="270"/>
            <ac:spMk id="2" creationId="{E426EE09-FF5E-479A-9E52-4E4B2840F74D}"/>
          </ac:spMkLst>
        </pc:spChg>
        <pc:spChg chg="mod">
          <ac:chgData name="Paulo Campos" userId="bb9bbcf24e50a730" providerId="LiveId" clId="{2B56EA34-7320-4E9D-8288-E224AF4EB580}" dt="2020-10-17T20:44:31.919" v="2020" actId="1076"/>
          <ac:spMkLst>
            <pc:docMk/>
            <pc:sldMk cId="834511015" sldId="270"/>
            <ac:spMk id="3" creationId="{13061A78-6141-41FF-B42E-FD94F235F1DC}"/>
          </ac:spMkLst>
        </pc:spChg>
        <pc:picChg chg="add del mod">
          <ac:chgData name="Paulo Campos" userId="bb9bbcf24e50a730" providerId="LiveId" clId="{2B56EA34-7320-4E9D-8288-E224AF4EB580}" dt="2020-10-17T20:15:16.730" v="1869" actId="22"/>
          <ac:picMkLst>
            <pc:docMk/>
            <pc:sldMk cId="834511015" sldId="270"/>
            <ac:picMk id="5" creationId="{8B577E85-B475-454C-9A68-B3F4C2B931DE}"/>
          </ac:picMkLst>
        </pc:picChg>
        <pc:picChg chg="add mod">
          <ac:chgData name="Paulo Campos" userId="bb9bbcf24e50a730" providerId="LiveId" clId="{2B56EA34-7320-4E9D-8288-E224AF4EB580}" dt="2020-10-17T20:44:31.919" v="2020" actId="1076"/>
          <ac:picMkLst>
            <pc:docMk/>
            <pc:sldMk cId="834511015" sldId="270"/>
            <ac:picMk id="7" creationId="{D17F9A03-0FCE-4DB2-96B6-9DDD907814DB}"/>
          </ac:picMkLst>
        </pc:picChg>
      </pc:sldChg>
      <pc:sldChg chg="addSp modSp new mod">
        <pc:chgData name="Paulo Campos" userId="bb9bbcf24e50a730" providerId="LiveId" clId="{2B56EA34-7320-4E9D-8288-E224AF4EB580}" dt="2020-10-17T20:44:38.167" v="2021" actId="1076"/>
        <pc:sldMkLst>
          <pc:docMk/>
          <pc:sldMk cId="541833707" sldId="271"/>
        </pc:sldMkLst>
        <pc:spChg chg="mod">
          <ac:chgData name="Paulo Campos" userId="bb9bbcf24e50a730" providerId="LiveId" clId="{2B56EA34-7320-4E9D-8288-E224AF4EB580}" dt="2020-10-17T20:18:13.101" v="1897" actId="20577"/>
          <ac:spMkLst>
            <pc:docMk/>
            <pc:sldMk cId="541833707" sldId="271"/>
            <ac:spMk id="2" creationId="{16EB15B0-4A38-43F2-9168-28617F9286A2}"/>
          </ac:spMkLst>
        </pc:spChg>
        <pc:spChg chg="mod">
          <ac:chgData name="Paulo Campos" userId="bb9bbcf24e50a730" providerId="LiveId" clId="{2B56EA34-7320-4E9D-8288-E224AF4EB580}" dt="2020-10-17T20:44:38.167" v="2021" actId="1076"/>
          <ac:spMkLst>
            <pc:docMk/>
            <pc:sldMk cId="541833707" sldId="271"/>
            <ac:spMk id="3" creationId="{DDEB302D-89C6-43E7-A17E-BE55BF8FE895}"/>
          </ac:spMkLst>
        </pc:spChg>
        <pc:picChg chg="add mod">
          <ac:chgData name="Paulo Campos" userId="bb9bbcf24e50a730" providerId="LiveId" clId="{2B56EA34-7320-4E9D-8288-E224AF4EB580}" dt="2020-10-17T20:44:38.167" v="2021" actId="1076"/>
          <ac:picMkLst>
            <pc:docMk/>
            <pc:sldMk cId="541833707" sldId="271"/>
            <ac:picMk id="5" creationId="{F06FF958-B92A-4383-B54E-565241D5F816}"/>
          </ac:picMkLst>
        </pc:picChg>
      </pc:sldChg>
      <pc:sldChg chg="addSp modSp new mod">
        <pc:chgData name="Paulo Campos" userId="bb9bbcf24e50a730" providerId="LiveId" clId="{2B56EA34-7320-4E9D-8288-E224AF4EB580}" dt="2020-10-17T20:44:54.967" v="2024" actId="1076"/>
        <pc:sldMkLst>
          <pc:docMk/>
          <pc:sldMk cId="1611811794" sldId="272"/>
        </pc:sldMkLst>
        <pc:spChg chg="mod">
          <ac:chgData name="Paulo Campos" userId="bb9bbcf24e50a730" providerId="LiveId" clId="{2B56EA34-7320-4E9D-8288-E224AF4EB580}" dt="2020-10-17T20:30:51.893" v="1931" actId="20577"/>
          <ac:spMkLst>
            <pc:docMk/>
            <pc:sldMk cId="1611811794" sldId="272"/>
            <ac:spMk id="2" creationId="{46660015-F4D0-42C5-8FD9-052AA9245DEC}"/>
          </ac:spMkLst>
        </pc:spChg>
        <pc:spChg chg="mod">
          <ac:chgData name="Paulo Campos" userId="bb9bbcf24e50a730" providerId="LiveId" clId="{2B56EA34-7320-4E9D-8288-E224AF4EB580}" dt="2020-10-17T20:44:48.720" v="2023" actId="1076"/>
          <ac:spMkLst>
            <pc:docMk/>
            <pc:sldMk cId="1611811794" sldId="272"/>
            <ac:spMk id="3" creationId="{AC075416-1F8B-4E19-997D-8A02585AC988}"/>
          </ac:spMkLst>
        </pc:spChg>
        <pc:picChg chg="add mod">
          <ac:chgData name="Paulo Campos" userId="bb9bbcf24e50a730" providerId="LiveId" clId="{2B56EA34-7320-4E9D-8288-E224AF4EB580}" dt="2020-10-17T20:44:54.967" v="2024" actId="1076"/>
          <ac:picMkLst>
            <pc:docMk/>
            <pc:sldMk cId="1611811794" sldId="272"/>
            <ac:picMk id="5" creationId="{EF2519BC-0F6E-416D-B707-07BE7AC67379}"/>
          </ac:picMkLst>
        </pc:picChg>
      </pc:sldChg>
      <pc:sldChg chg="addSp modSp new mod">
        <pc:chgData name="Paulo Campos" userId="bb9bbcf24e50a730" providerId="LiveId" clId="{2B56EA34-7320-4E9D-8288-E224AF4EB580}" dt="2020-10-17T20:45:01.382" v="2025" actId="1076"/>
        <pc:sldMkLst>
          <pc:docMk/>
          <pc:sldMk cId="1371052282" sldId="273"/>
        </pc:sldMkLst>
        <pc:spChg chg="mod">
          <ac:chgData name="Paulo Campos" userId="bb9bbcf24e50a730" providerId="LiveId" clId="{2B56EA34-7320-4E9D-8288-E224AF4EB580}" dt="2020-10-17T20:33:57.218" v="1957" actId="20577"/>
          <ac:spMkLst>
            <pc:docMk/>
            <pc:sldMk cId="1371052282" sldId="273"/>
            <ac:spMk id="2" creationId="{9A88E158-4E29-453D-B4D9-F06A36EB6A32}"/>
          </ac:spMkLst>
        </pc:spChg>
        <pc:spChg chg="mod">
          <ac:chgData name="Paulo Campos" userId="bb9bbcf24e50a730" providerId="LiveId" clId="{2B56EA34-7320-4E9D-8288-E224AF4EB580}" dt="2020-10-17T20:45:01.382" v="2025" actId="1076"/>
          <ac:spMkLst>
            <pc:docMk/>
            <pc:sldMk cId="1371052282" sldId="273"/>
            <ac:spMk id="3" creationId="{34A1852F-60B6-4FD1-9970-C1B1F29BDF45}"/>
          </ac:spMkLst>
        </pc:spChg>
        <pc:picChg chg="add mod">
          <ac:chgData name="Paulo Campos" userId="bb9bbcf24e50a730" providerId="LiveId" clId="{2B56EA34-7320-4E9D-8288-E224AF4EB580}" dt="2020-10-17T20:45:01.382" v="2025" actId="1076"/>
          <ac:picMkLst>
            <pc:docMk/>
            <pc:sldMk cId="1371052282" sldId="273"/>
            <ac:picMk id="5" creationId="{716DD74C-8BF2-40B7-99B4-8D4593B131A4}"/>
          </ac:picMkLst>
        </pc:picChg>
      </pc:sldChg>
      <pc:sldChg chg="modSp new mod">
        <pc:chgData name="Paulo Campos" userId="bb9bbcf24e50a730" providerId="LiveId" clId="{2B56EA34-7320-4E9D-8288-E224AF4EB580}" dt="2020-10-17T20:45:28.532" v="2050" actId="20577"/>
        <pc:sldMkLst>
          <pc:docMk/>
          <pc:sldMk cId="2868995272" sldId="274"/>
        </pc:sldMkLst>
        <pc:spChg chg="mod">
          <ac:chgData name="Paulo Campos" userId="bb9bbcf24e50a730" providerId="LiveId" clId="{2B56EA34-7320-4E9D-8288-E224AF4EB580}" dt="2020-10-17T20:45:28.532" v="2050" actId="20577"/>
          <ac:spMkLst>
            <pc:docMk/>
            <pc:sldMk cId="2868995272" sldId="274"/>
            <ac:spMk id="2" creationId="{F8A8B262-A125-4CDE-8CBD-39769ACC7C27}"/>
          </ac:spMkLst>
        </pc:spChg>
        <pc:spChg chg="mod">
          <ac:chgData name="Paulo Campos" userId="bb9bbcf24e50a730" providerId="LiveId" clId="{2B56EA34-7320-4E9D-8288-E224AF4EB580}" dt="2020-10-17T20:37:37.887" v="1976" actId="14100"/>
          <ac:spMkLst>
            <pc:docMk/>
            <pc:sldMk cId="2868995272" sldId="274"/>
            <ac:spMk id="3" creationId="{CFBE4A51-85F5-455A-AD5B-C3BDA24B570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9484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6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3400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6647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131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089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425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381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4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82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90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78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7322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382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2204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11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9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2408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72A038F-463B-4B68-9A42-8B698D2F9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266958"/>
            <a:ext cx="2904124" cy="4528457"/>
          </a:xfrm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pt-BR" sz="1800" b="1" dirty="0">
                <a:solidFill>
                  <a:schemeClr val="tx2"/>
                </a:solidFill>
                <a:latin typeface="Arial Rounded MT Bold" panose="020F0704030504030204" pitchFamily="34" charset="0"/>
              </a:rPr>
              <a:t>Disciplina: IHC</a:t>
            </a:r>
          </a:p>
          <a:p>
            <a:pPr algn="r">
              <a:lnSpc>
                <a:spcPct val="90000"/>
              </a:lnSpc>
            </a:pPr>
            <a:r>
              <a:rPr lang="pt-BR" sz="1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Professor: Sidney rodrigues da cunha</a:t>
            </a:r>
          </a:p>
          <a:p>
            <a:pPr algn="r">
              <a:lnSpc>
                <a:spcPct val="90000"/>
              </a:lnSpc>
            </a:pPr>
            <a:r>
              <a:rPr lang="pt-BR" sz="1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Equipe: Cristian Matheus Galindo de brito (202002728)</a:t>
            </a:r>
          </a:p>
          <a:p>
            <a:pPr algn="r">
              <a:lnSpc>
                <a:spcPct val="90000"/>
              </a:lnSpc>
            </a:pPr>
            <a:r>
              <a:rPr lang="pt-BR" sz="1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	      Maria </a:t>
            </a:r>
            <a:r>
              <a:rPr lang="pt-BR" sz="1400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júlia</a:t>
            </a:r>
            <a:r>
              <a:rPr lang="pt-BR" sz="1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 silva </a:t>
            </a:r>
            <a:r>
              <a:rPr lang="pt-BR" sz="1400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lessa</a:t>
            </a:r>
            <a:r>
              <a:rPr lang="pt-BR" sz="1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 (202002635)</a:t>
            </a:r>
          </a:p>
          <a:p>
            <a:pPr algn="r">
              <a:lnSpc>
                <a:spcPct val="90000"/>
              </a:lnSpc>
            </a:pPr>
            <a:r>
              <a:rPr lang="pt-BR" sz="1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	      Paulo Emanuel Madeira de Freitas (202003566)</a:t>
            </a:r>
          </a:p>
          <a:p>
            <a:pPr algn="r">
              <a:lnSpc>
                <a:spcPct val="90000"/>
              </a:lnSpc>
            </a:pPr>
            <a:r>
              <a:rPr lang="pt-BR" sz="1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	      Paulo Montenegro campos (202000095)</a:t>
            </a:r>
          </a:p>
          <a:p>
            <a:pPr algn="r">
              <a:lnSpc>
                <a:spcPct val="90000"/>
              </a:lnSpc>
            </a:pPr>
            <a:r>
              <a:rPr lang="pt-BR" sz="1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	      </a:t>
            </a:r>
            <a:r>
              <a:rPr lang="pt-BR" sz="1400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Ronyeri</a:t>
            </a:r>
            <a:r>
              <a:rPr lang="pt-BR" sz="1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 Marinho de Souza almeida (202001960</a:t>
            </a:r>
            <a:r>
              <a:rPr lang="pt-BR" sz="14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BC170A-621F-4E76-BF27-A324C8919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pt-BR" b="1" dirty="0">
                <a:latin typeface="Bahnschrift SemiBold" panose="020B0502040204020203" pitchFamily="34" charset="0"/>
              </a:rPr>
              <a:t>Relação entre IHC e </a:t>
            </a:r>
            <a:r>
              <a:rPr lang="pt-BR" b="1" dirty="0" err="1">
                <a:latin typeface="Bahnschrift SemiBold" panose="020B0502040204020203" pitchFamily="34" charset="0"/>
              </a:rPr>
              <a:t>IoT</a:t>
            </a:r>
            <a:endParaRPr lang="pt-BR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153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94F7CB-8E0A-48F9-B5CB-A550FC1F4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Marca-passo e exames a distância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6AB42F-B668-4093-A2A2-769D37E5D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Consultas a distância se tornaram bastante comuns devido a pandemia, e tem tido diversos avanços tecnológicos, graças a IoT.</a:t>
            </a:r>
          </a:p>
          <a:p>
            <a:r>
              <a:rPr lang="pt-BR">
                <a:solidFill>
                  <a:srgbClr val="FFFFFF"/>
                </a:solidFill>
              </a:rPr>
              <a:t>Há também os marcapassos inteligentes que permitem aos médicos monitorar à distância os pacientes por meio de um feedback contínuo do dispositivo implantado no paciente.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5C60FF-0CEE-4CF2-BCDB-5849CDCA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9" r="16862" b="-2"/>
          <a:stretch/>
        </p:blipFill>
        <p:spPr>
          <a:xfrm>
            <a:off x="7015973" y="1"/>
            <a:ext cx="5176447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713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CBE5E-16FC-4DD0-B8B2-EC647F90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6249784" cy="1641986"/>
          </a:xfrm>
        </p:spPr>
        <p:txBody>
          <a:bodyPr>
            <a:normAutofit/>
          </a:bodyPr>
          <a:lstStyle/>
          <a:p>
            <a:r>
              <a:rPr lang="pt-BR" dirty="0"/>
              <a:t>Aplicações: </a:t>
            </a:r>
            <a:r>
              <a:rPr lang="pt-BR" dirty="0" err="1"/>
              <a:t>IoT</a:t>
            </a:r>
            <a:r>
              <a:rPr lang="pt-BR" dirty="0"/>
              <a:t> na educação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1F77F23-53CC-4810-9A12-BF57C66C0D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2" r="16055"/>
          <a:stretch/>
        </p:blipFill>
        <p:spPr>
          <a:xfrm>
            <a:off x="7548152" y="10"/>
            <a:ext cx="4646658" cy="6857990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4554089D-779D-46F6-81CB-EA9C1269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187C9C-9803-4798-BB1F-AEC56F44E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2438400"/>
            <a:ext cx="6249784" cy="3809999"/>
          </a:xfrm>
        </p:spPr>
        <p:txBody>
          <a:bodyPr>
            <a:normAutofit/>
          </a:bodyPr>
          <a:lstStyle/>
          <a:p>
            <a:r>
              <a:rPr lang="pt-BR" dirty="0"/>
              <a:t>Quais serão os ganhos da educação com a implementação das </a:t>
            </a:r>
            <a:r>
              <a:rPr lang="pt-BR" dirty="0" err="1"/>
              <a:t>IoTs</a:t>
            </a:r>
            <a:r>
              <a:rPr lang="pt-BR" dirty="0"/>
              <a:t>?</a:t>
            </a:r>
          </a:p>
          <a:p>
            <a:r>
              <a:rPr lang="pt-BR" dirty="0"/>
              <a:t>Educação personalizada.</a:t>
            </a:r>
          </a:p>
          <a:p>
            <a:r>
              <a:rPr lang="pt-BR" dirty="0"/>
              <a:t>Nivelamento correto de aprendizagem.</a:t>
            </a:r>
          </a:p>
          <a:p>
            <a:r>
              <a:rPr lang="pt-BR" dirty="0"/>
              <a:t>Facilitação na comunicação entre professores e alunos.</a:t>
            </a:r>
          </a:p>
        </p:txBody>
      </p:sp>
    </p:spTree>
    <p:extLst>
      <p:ext uri="{BB962C8B-B14F-4D97-AF65-F5344CB8AC3E}">
        <p14:creationId xmlns:p14="http://schemas.microsoft.com/office/powerpoint/2010/main" val="227401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1A7C17-5525-49D8-AE06-54BDC2575D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" b="112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B65E6B8-0D17-4912-97E4-60B47A511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104978" y="1295400"/>
            <a:ext cx="4936635" cy="37736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FE820F-982A-4707-BCA7-67E92910F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339" y="1447800"/>
            <a:ext cx="4562452" cy="21545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Promethean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A94B3B-5D0E-4553-8038-D5E353CC2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339" y="3834352"/>
            <a:ext cx="4562452" cy="937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/>
              <a:t>Um quadro mais interativo para professores e alunos.</a:t>
            </a:r>
          </a:p>
        </p:txBody>
      </p:sp>
    </p:spTree>
    <p:extLst>
      <p:ext uri="{BB962C8B-B14F-4D97-AF65-F5344CB8AC3E}">
        <p14:creationId xmlns:p14="http://schemas.microsoft.com/office/powerpoint/2010/main" val="695917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82EFD-3A89-432E-8CF4-E0410B325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pt-BR" dirty="0"/>
              <a:t>Óculos de realidade virtual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9EB3D5-30FF-41B6-9C77-9C9D070E5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5" y="2433043"/>
            <a:ext cx="5451627" cy="34345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E3FFB8-A306-4763-88BE-25AACBAF5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729" y="2052214"/>
            <a:ext cx="4415293" cy="4196185"/>
          </a:xfrm>
        </p:spPr>
        <p:txBody>
          <a:bodyPr>
            <a:normAutofit/>
          </a:bodyPr>
          <a:lstStyle/>
          <a:p>
            <a:r>
              <a:rPr lang="pt-BR" dirty="0"/>
              <a:t>Trazem uma perspectiva nova para o aluno, que pode aprender de forma menos mecânica e mais eficiente.</a:t>
            </a:r>
          </a:p>
        </p:txBody>
      </p:sp>
    </p:spTree>
    <p:extLst>
      <p:ext uri="{BB962C8B-B14F-4D97-AF65-F5344CB8AC3E}">
        <p14:creationId xmlns:p14="http://schemas.microsoft.com/office/powerpoint/2010/main" val="1024217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BC1E15-FCE2-4AF6-B55D-FC4D652A4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Aplicações: IoT nas empresas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30AEDE-9CB7-41A4-B3FD-9F8698D26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pt-BR" dirty="0"/>
              <a:t>Quais serão os ganhos das empresas com a implementação das </a:t>
            </a:r>
            <a:r>
              <a:rPr lang="pt-BR" dirty="0" err="1"/>
              <a:t>IoTs</a:t>
            </a:r>
            <a:r>
              <a:rPr lang="pt-BR" dirty="0"/>
              <a:t>?</a:t>
            </a:r>
          </a:p>
          <a:p>
            <a:r>
              <a:rPr lang="pt-BR" dirty="0"/>
              <a:t>Economia.</a:t>
            </a:r>
          </a:p>
          <a:p>
            <a:r>
              <a:rPr lang="pt-BR" dirty="0"/>
              <a:t>Maior margem de venda.</a:t>
            </a:r>
          </a:p>
          <a:p>
            <a:r>
              <a:rPr lang="pt-BR" dirty="0"/>
              <a:t>Mais segurança.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90BD39-3F59-498B-B44C-86E0AF8D3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723" y="2548281"/>
            <a:ext cx="4932012" cy="3662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87879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26EE09-FF5E-479A-9E52-4E4B2840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Marketing e vendas</a:t>
            </a: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17F9A03-0FCE-4DB2-96B6-9DDD90781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9" y="2609490"/>
            <a:ext cx="6515942" cy="3401086"/>
          </a:xfrm>
          <a:prstGeom prst="rect">
            <a:avLst/>
          </a:prstGeom>
          <a:effectLst/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061A78-6141-41FF-B42E-FD94F235F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r>
              <a:rPr lang="pt-BR" dirty="0"/>
              <a:t>Com um estudo das compras do usuário, o aplicativo pode mandar promoções específicas que lhe interessem mais.</a:t>
            </a:r>
          </a:p>
        </p:txBody>
      </p:sp>
    </p:spTree>
    <p:extLst>
      <p:ext uri="{BB962C8B-B14F-4D97-AF65-F5344CB8AC3E}">
        <p14:creationId xmlns:p14="http://schemas.microsoft.com/office/powerpoint/2010/main" val="834511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EB15B0-4A38-43F2-9168-28617F928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Economia de energia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EB302D-89C6-43E7-A17E-BE55BF8FE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pt-BR"/>
              <a:t>A energia elétrica pode representar uma despesa muito significativa para as organizações. Por isso, um dos principais usos de aplicações IoT nas empresas visa a garantir a eficiência energética.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6FF958-B92A-4383-B54E-565241D5F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311" y="2548281"/>
            <a:ext cx="5212837" cy="3662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41833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7E4204-E93C-417B-9ED0-F81552DE8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8E4A00-82CC-4AD0-B631-F820AEE4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463665DF-25B8-4EE2-8F85-921EF38BE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660015-F4D0-42C5-8FD9-052AA924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Assistente virtual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B3378DC2-950E-4B63-B833-32DE4719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075416-1F8B-4E19-997D-8A02585AC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7153602" cy="3658689"/>
          </a:xfrm>
        </p:spPr>
        <p:txBody>
          <a:bodyPr>
            <a:normAutofit/>
          </a:bodyPr>
          <a:lstStyle/>
          <a:p>
            <a:r>
              <a:rPr lang="pt-BR"/>
              <a:t>Um assistente pessoal é de grande utilidade para lembrar de compromissos, administrar agendas, etc. Porém, nem todas as empresas possuem orçamento suficiente para contar com esse profissional.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2519BC-0F6E-416D-B707-07BE7AC67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50" y="4048229"/>
            <a:ext cx="5055656" cy="25278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11811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88E158-4E29-453D-B4D9-F06A36EB6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r>
              <a:rPr lang="pt-BR"/>
              <a:t>Controle de acesso</a:t>
            </a:r>
            <a:endParaRPr lang="pt-BR" dirty="0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6DD74C-8BF2-40B7-99B4-8D4593B131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1" r="40109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A1852F-60B6-4FD1-9970-C1B1F29BD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4638903" cy="4195481"/>
          </a:xfrm>
        </p:spPr>
        <p:txBody>
          <a:bodyPr>
            <a:normAutofit/>
          </a:bodyPr>
          <a:lstStyle/>
          <a:p>
            <a:r>
              <a:rPr lang="pt-BR"/>
              <a:t>O controle de acesso às empresas é feito através do Smartphone. Funciona da seguinte forma: são enviados convites digitais para as pessoas que precisarão acessar as dependências da empresa. Pode ser funcionários, clientes, fornecedores, prestadores de serviço, 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1052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15A6F9-32E7-4EA5-A1BE-A2636DA69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6">
            <a:extLst>
              <a:ext uri="{FF2B5EF4-FFF2-40B4-BE49-F238E27FC236}">
                <a16:creationId xmlns:a16="http://schemas.microsoft.com/office/drawing/2014/main" id="{1B9047A0-D508-41B4-9987-A03A1C314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307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BE4A51-85F5-455A-AD5B-C3BDA24B5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5239" y="1028701"/>
            <a:ext cx="3202507" cy="48005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400" b="1" i="0" kern="1200" cap="all" dirty="0" err="1">
                <a:solidFill>
                  <a:srgbClr val="404040"/>
                </a:solidFill>
                <a:latin typeface="+mj-lt"/>
                <a:ea typeface="+mj-ea"/>
                <a:cs typeface="+mj-cs"/>
              </a:rPr>
              <a:t>Disciplina</a:t>
            </a:r>
            <a:r>
              <a:rPr lang="en-US" sz="2400" b="1" i="0" kern="1200" cap="all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: IHC</a:t>
            </a:r>
          </a:p>
          <a:p>
            <a:pPr algn="r">
              <a:lnSpc>
                <a:spcPct val="90000"/>
              </a:lnSpc>
            </a:pPr>
            <a:r>
              <a:rPr lang="en-US" sz="1500" b="0" i="0" kern="1200" cap="all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Professor: Sidney </a:t>
            </a:r>
            <a:r>
              <a:rPr lang="en-US" sz="1500" b="0" i="0" kern="1200" cap="all" dirty="0" err="1">
                <a:solidFill>
                  <a:srgbClr val="404040"/>
                </a:solidFill>
                <a:latin typeface="+mj-lt"/>
                <a:ea typeface="+mj-ea"/>
                <a:cs typeface="+mj-cs"/>
              </a:rPr>
              <a:t>rodrigues</a:t>
            </a:r>
            <a:r>
              <a:rPr lang="en-US" sz="1500" b="0" i="0" kern="1200" cap="all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 da </a:t>
            </a:r>
            <a:r>
              <a:rPr lang="en-US" sz="1500" b="0" i="0" kern="1200" cap="all" dirty="0" err="1">
                <a:solidFill>
                  <a:srgbClr val="404040"/>
                </a:solidFill>
                <a:latin typeface="+mj-lt"/>
                <a:ea typeface="+mj-ea"/>
                <a:cs typeface="+mj-cs"/>
              </a:rPr>
              <a:t>cunha</a:t>
            </a:r>
            <a:endParaRPr lang="en-US" sz="1500" b="0" i="0" kern="1200" cap="all" dirty="0">
              <a:solidFill>
                <a:srgbClr val="404040"/>
              </a:solidFill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</a:pPr>
            <a:endParaRPr lang="en-US" sz="1500" b="0" i="0" kern="1200" cap="all" dirty="0">
              <a:solidFill>
                <a:srgbClr val="404040"/>
              </a:solidFill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</a:pPr>
            <a:r>
              <a:rPr lang="en-US" sz="1500" b="0" i="0" kern="1200" cap="all" dirty="0" err="1">
                <a:solidFill>
                  <a:srgbClr val="404040"/>
                </a:solidFill>
                <a:latin typeface="+mj-lt"/>
                <a:ea typeface="+mj-ea"/>
                <a:cs typeface="+mj-cs"/>
              </a:rPr>
              <a:t>Equipe</a:t>
            </a:r>
            <a:r>
              <a:rPr lang="en-US" sz="1500" b="0" i="0" kern="1200" cap="all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: Cristian Matheus Galindo de </a:t>
            </a:r>
            <a:r>
              <a:rPr lang="en-US" sz="1500" b="0" i="0" kern="1200" cap="all" dirty="0" err="1">
                <a:solidFill>
                  <a:srgbClr val="404040"/>
                </a:solidFill>
                <a:latin typeface="+mj-lt"/>
                <a:ea typeface="+mj-ea"/>
                <a:cs typeface="+mj-cs"/>
              </a:rPr>
              <a:t>brito</a:t>
            </a:r>
            <a:r>
              <a:rPr lang="en-US" sz="1500" b="0" i="0" kern="1200" cap="all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 (202002728)</a:t>
            </a:r>
          </a:p>
          <a:p>
            <a:pPr algn="r">
              <a:lnSpc>
                <a:spcPct val="90000"/>
              </a:lnSpc>
            </a:pPr>
            <a:r>
              <a:rPr lang="en-US" sz="1500" b="0" i="0" kern="1200" cap="all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	      Maria </a:t>
            </a:r>
            <a:r>
              <a:rPr lang="en-US" sz="1500" b="0" i="0" kern="1200" cap="all" dirty="0" err="1">
                <a:solidFill>
                  <a:srgbClr val="404040"/>
                </a:solidFill>
                <a:latin typeface="+mj-lt"/>
                <a:ea typeface="+mj-ea"/>
                <a:cs typeface="+mj-cs"/>
              </a:rPr>
              <a:t>júlia</a:t>
            </a:r>
            <a:r>
              <a:rPr lang="en-US" sz="1500" b="0" i="0" kern="1200" cap="all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 silva </a:t>
            </a:r>
            <a:r>
              <a:rPr lang="en-US" sz="1500" b="0" i="0" kern="1200" cap="all" dirty="0" err="1">
                <a:solidFill>
                  <a:srgbClr val="404040"/>
                </a:solidFill>
                <a:latin typeface="+mj-lt"/>
                <a:ea typeface="+mj-ea"/>
                <a:cs typeface="+mj-cs"/>
              </a:rPr>
              <a:t>lessa</a:t>
            </a:r>
            <a:r>
              <a:rPr lang="en-US" sz="1500" b="0" i="0" kern="1200" cap="all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 (202002635)</a:t>
            </a:r>
          </a:p>
          <a:p>
            <a:pPr algn="r">
              <a:lnSpc>
                <a:spcPct val="90000"/>
              </a:lnSpc>
            </a:pPr>
            <a:r>
              <a:rPr lang="en-US" sz="1500" b="0" i="0" kern="1200" cap="all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	      Paulo Emanuel Madeira de Freitas (202003566)</a:t>
            </a:r>
          </a:p>
          <a:p>
            <a:pPr algn="r">
              <a:lnSpc>
                <a:spcPct val="90000"/>
              </a:lnSpc>
            </a:pPr>
            <a:r>
              <a:rPr lang="en-US" sz="1500" b="0" i="0" kern="1200" cap="all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	      Paulo Montenegro </a:t>
            </a:r>
            <a:r>
              <a:rPr lang="en-US" sz="1500" b="0" i="0" kern="1200" cap="all" dirty="0" err="1">
                <a:solidFill>
                  <a:srgbClr val="404040"/>
                </a:solidFill>
                <a:latin typeface="+mj-lt"/>
                <a:ea typeface="+mj-ea"/>
                <a:cs typeface="+mj-cs"/>
              </a:rPr>
              <a:t>campos</a:t>
            </a:r>
            <a:r>
              <a:rPr lang="en-US" sz="1500" b="0" i="0" kern="1200" cap="all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 (202000095)</a:t>
            </a:r>
          </a:p>
          <a:p>
            <a:pPr algn="r">
              <a:lnSpc>
                <a:spcPct val="90000"/>
              </a:lnSpc>
            </a:pPr>
            <a:r>
              <a:rPr lang="en-US" sz="1500" b="0" i="0" kern="1200" cap="all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	      </a:t>
            </a:r>
            <a:r>
              <a:rPr lang="en-US" sz="1500" b="0" i="0" kern="1200" cap="all" dirty="0" err="1">
                <a:solidFill>
                  <a:srgbClr val="404040"/>
                </a:solidFill>
                <a:latin typeface="+mj-lt"/>
                <a:ea typeface="+mj-ea"/>
                <a:cs typeface="+mj-cs"/>
              </a:rPr>
              <a:t>Ronyeri</a:t>
            </a:r>
            <a:r>
              <a:rPr lang="en-US" sz="1500" b="0" i="0" kern="1200" cap="all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500" b="0" i="0" kern="1200" cap="all" dirty="0" err="1">
                <a:solidFill>
                  <a:srgbClr val="404040"/>
                </a:solidFill>
                <a:latin typeface="+mj-lt"/>
                <a:ea typeface="+mj-ea"/>
                <a:cs typeface="+mj-cs"/>
              </a:rPr>
              <a:t>Marinho</a:t>
            </a:r>
            <a:r>
              <a:rPr lang="en-US" sz="1500" b="0" i="0" kern="1200" cap="all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 de Souza </a:t>
            </a:r>
            <a:r>
              <a:rPr lang="en-US" sz="1500" b="0" i="0" kern="1200" cap="all" dirty="0" err="1">
                <a:solidFill>
                  <a:srgbClr val="404040"/>
                </a:solidFill>
                <a:latin typeface="+mj-lt"/>
                <a:ea typeface="+mj-ea"/>
                <a:cs typeface="+mj-cs"/>
              </a:rPr>
              <a:t>almeida</a:t>
            </a:r>
            <a:r>
              <a:rPr lang="en-US" sz="1500" b="0" i="0" kern="1200" cap="all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 (202001960)</a:t>
            </a:r>
          </a:p>
          <a:p>
            <a:pPr algn="r">
              <a:lnSpc>
                <a:spcPct val="90000"/>
              </a:lnSpc>
            </a:pPr>
            <a:endParaRPr lang="en-US" sz="1500" b="0" i="0" kern="1200" cap="all" dirty="0">
              <a:solidFill>
                <a:srgbClr val="404040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B679C71C-F606-4D18-A66B-277C1FD5C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1307" y="0"/>
            <a:ext cx="7790693" cy="6858003"/>
          </a:xfrm>
          <a:custGeom>
            <a:avLst/>
            <a:gdLst>
              <a:gd name="connsiteX0" fmla="*/ 6960957 w 7790693"/>
              <a:gd name="connsiteY0" fmla="*/ 0 h 6858003"/>
              <a:gd name="connsiteX1" fmla="*/ 7790693 w 7790693"/>
              <a:gd name="connsiteY1" fmla="*/ 0 h 6858003"/>
              <a:gd name="connsiteX2" fmla="*/ 7790693 w 7790693"/>
              <a:gd name="connsiteY2" fmla="*/ 6858002 h 6858003"/>
              <a:gd name="connsiteX3" fmla="*/ 6995919 w 7790693"/>
              <a:gd name="connsiteY3" fmla="*/ 6858002 h 6858003"/>
              <a:gd name="connsiteX4" fmla="*/ 6995919 w 7790693"/>
              <a:gd name="connsiteY4" fmla="*/ 6858003 h 6858003"/>
              <a:gd name="connsiteX5" fmla="*/ 905354 w 7790693"/>
              <a:gd name="connsiteY5" fmla="*/ 6858003 h 6858003"/>
              <a:gd name="connsiteX6" fmla="*/ 905354 w 7790693"/>
              <a:gd name="connsiteY6" fmla="*/ 6858002 h 6858003"/>
              <a:gd name="connsiteX7" fmla="*/ 0 w 7790693"/>
              <a:gd name="connsiteY7" fmla="*/ 6858002 h 6858003"/>
              <a:gd name="connsiteX8" fmla="*/ 5883 w 7790693"/>
              <a:gd name="connsiteY8" fmla="*/ 6817540 h 6858003"/>
              <a:gd name="connsiteX9" fmla="*/ 23197 w 7790693"/>
              <a:gd name="connsiteY9" fmla="*/ 6698896 h 6858003"/>
              <a:gd name="connsiteX10" fmla="*/ 35299 w 7790693"/>
              <a:gd name="connsiteY10" fmla="*/ 6612485 h 6858003"/>
              <a:gd name="connsiteX11" fmla="*/ 48074 w 7790693"/>
              <a:gd name="connsiteY11" fmla="*/ 6509615 h 6858003"/>
              <a:gd name="connsiteX12" fmla="*/ 63370 w 7790693"/>
              <a:gd name="connsiteY12" fmla="*/ 6387543 h 6858003"/>
              <a:gd name="connsiteX13" fmla="*/ 79507 w 7790693"/>
              <a:gd name="connsiteY13" fmla="*/ 6252440 h 6858003"/>
              <a:gd name="connsiteX14" fmla="*/ 96484 w 7790693"/>
              <a:gd name="connsiteY14" fmla="*/ 6100193 h 6858003"/>
              <a:gd name="connsiteX15" fmla="*/ 114469 w 7790693"/>
              <a:gd name="connsiteY15" fmla="*/ 5934229 h 6858003"/>
              <a:gd name="connsiteX16" fmla="*/ 132455 w 7790693"/>
              <a:gd name="connsiteY16" fmla="*/ 5753864 h 6858003"/>
              <a:gd name="connsiteX17" fmla="*/ 150776 w 7790693"/>
              <a:gd name="connsiteY17" fmla="*/ 5561840 h 6858003"/>
              <a:gd name="connsiteX18" fmla="*/ 167753 w 7790693"/>
              <a:gd name="connsiteY18" fmla="*/ 5354728 h 6858003"/>
              <a:gd name="connsiteX19" fmla="*/ 184058 w 7790693"/>
              <a:gd name="connsiteY19" fmla="*/ 5138015 h 6858003"/>
              <a:gd name="connsiteX20" fmla="*/ 198850 w 7790693"/>
              <a:gd name="connsiteY20" fmla="*/ 4908958 h 6858003"/>
              <a:gd name="connsiteX21" fmla="*/ 212969 w 7790693"/>
              <a:gd name="connsiteY21" fmla="*/ 4670300 h 6858003"/>
              <a:gd name="connsiteX22" fmla="*/ 226249 w 7790693"/>
              <a:gd name="connsiteY22" fmla="*/ 4421354 h 6858003"/>
              <a:gd name="connsiteX23" fmla="*/ 230955 w 7790693"/>
              <a:gd name="connsiteY23" fmla="*/ 4293795 h 6858003"/>
              <a:gd name="connsiteX24" fmla="*/ 236166 w 7790693"/>
              <a:gd name="connsiteY24" fmla="*/ 4163494 h 6858003"/>
              <a:gd name="connsiteX25" fmla="*/ 241040 w 7790693"/>
              <a:gd name="connsiteY25" fmla="*/ 4031135 h 6858003"/>
              <a:gd name="connsiteX26" fmla="*/ 244234 w 7790693"/>
              <a:gd name="connsiteY26" fmla="*/ 3898089 h 6858003"/>
              <a:gd name="connsiteX27" fmla="*/ 247092 w 7790693"/>
              <a:gd name="connsiteY27" fmla="*/ 3762301 h 6858003"/>
              <a:gd name="connsiteX28" fmla="*/ 250117 w 7790693"/>
              <a:gd name="connsiteY28" fmla="*/ 3625141 h 6858003"/>
              <a:gd name="connsiteX29" fmla="*/ 252134 w 7790693"/>
              <a:gd name="connsiteY29" fmla="*/ 3485238 h 6858003"/>
              <a:gd name="connsiteX30" fmla="*/ 252134 w 7790693"/>
              <a:gd name="connsiteY30" fmla="*/ 3343963 h 6858003"/>
              <a:gd name="connsiteX31" fmla="*/ 253143 w 7790693"/>
              <a:gd name="connsiteY31" fmla="*/ 3201317 h 6858003"/>
              <a:gd name="connsiteX32" fmla="*/ 252134 w 7790693"/>
              <a:gd name="connsiteY32" fmla="*/ 3057299 h 6858003"/>
              <a:gd name="connsiteX33" fmla="*/ 250117 w 7790693"/>
              <a:gd name="connsiteY33" fmla="*/ 2911223 h 6858003"/>
              <a:gd name="connsiteX34" fmla="*/ 248268 w 7790693"/>
              <a:gd name="connsiteY34" fmla="*/ 2765148 h 6858003"/>
              <a:gd name="connsiteX35" fmla="*/ 244234 w 7790693"/>
              <a:gd name="connsiteY35" fmla="*/ 2617015 h 6858003"/>
              <a:gd name="connsiteX36" fmla="*/ 240032 w 7790693"/>
              <a:gd name="connsiteY36" fmla="*/ 2467511 h 6858003"/>
              <a:gd name="connsiteX37" fmla="*/ 235157 w 7790693"/>
              <a:gd name="connsiteY37" fmla="*/ 2318006 h 6858003"/>
              <a:gd name="connsiteX38" fmla="*/ 228266 w 7790693"/>
              <a:gd name="connsiteY38" fmla="*/ 2167130 h 6858003"/>
              <a:gd name="connsiteX39" fmla="*/ 220029 w 7790693"/>
              <a:gd name="connsiteY39" fmla="*/ 2014883 h 6858003"/>
              <a:gd name="connsiteX40" fmla="*/ 212129 w 7790693"/>
              <a:gd name="connsiteY40" fmla="*/ 1861949 h 6858003"/>
              <a:gd name="connsiteX41" fmla="*/ 202044 w 7790693"/>
              <a:gd name="connsiteY41" fmla="*/ 1709016 h 6858003"/>
              <a:gd name="connsiteX42" fmla="*/ 189941 w 7790693"/>
              <a:gd name="connsiteY42" fmla="*/ 1554025 h 6858003"/>
              <a:gd name="connsiteX43" fmla="*/ 177839 w 7790693"/>
              <a:gd name="connsiteY43" fmla="*/ 1401092 h 6858003"/>
              <a:gd name="connsiteX44" fmla="*/ 163887 w 7790693"/>
              <a:gd name="connsiteY44" fmla="*/ 1245415 h 6858003"/>
              <a:gd name="connsiteX45" fmla="*/ 148591 w 7790693"/>
              <a:gd name="connsiteY45" fmla="*/ 1089053 h 6858003"/>
              <a:gd name="connsiteX46" fmla="*/ 132455 w 7790693"/>
              <a:gd name="connsiteY46" fmla="*/ 934748 h 6858003"/>
              <a:gd name="connsiteX47" fmla="*/ 113629 w 7790693"/>
              <a:gd name="connsiteY47" fmla="*/ 778385 h 6858003"/>
              <a:gd name="connsiteX48" fmla="*/ 93458 w 7790693"/>
              <a:gd name="connsiteY48" fmla="*/ 622709 h 6858003"/>
              <a:gd name="connsiteX49" fmla="*/ 73455 w 7790693"/>
              <a:gd name="connsiteY49" fmla="*/ 466346 h 6858003"/>
              <a:gd name="connsiteX50" fmla="*/ 50091 w 7790693"/>
              <a:gd name="connsiteY50" fmla="*/ 310670 h 6858003"/>
              <a:gd name="connsiteX51" fmla="*/ 26222 w 7790693"/>
              <a:gd name="connsiteY51" fmla="*/ 155679 h 6858003"/>
              <a:gd name="connsiteX52" fmla="*/ 1177 w 7790693"/>
              <a:gd name="connsiteY52" fmla="*/ 2 h 6858003"/>
              <a:gd name="connsiteX53" fmla="*/ 1344715 w 7790693"/>
              <a:gd name="connsiteY53" fmla="*/ 2 h 6858003"/>
              <a:gd name="connsiteX54" fmla="*/ 1344715 w 7790693"/>
              <a:gd name="connsiteY54" fmla="*/ 3 h 6858003"/>
              <a:gd name="connsiteX55" fmla="*/ 6960957 w 7790693"/>
              <a:gd name="connsiteY55" fmla="*/ 3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7790693" h="6858003">
                <a:moveTo>
                  <a:pt x="6960957" y="0"/>
                </a:moveTo>
                <a:lnTo>
                  <a:pt x="7790693" y="0"/>
                </a:lnTo>
                <a:lnTo>
                  <a:pt x="7790693" y="6858002"/>
                </a:lnTo>
                <a:lnTo>
                  <a:pt x="6995919" y="6858002"/>
                </a:lnTo>
                <a:lnTo>
                  <a:pt x="6995919" y="6858003"/>
                </a:lnTo>
                <a:lnTo>
                  <a:pt x="905354" y="6858003"/>
                </a:lnTo>
                <a:lnTo>
                  <a:pt x="905354" y="6858002"/>
                </a:lnTo>
                <a:lnTo>
                  <a:pt x="0" y="6858002"/>
                </a:lnTo>
                <a:lnTo>
                  <a:pt x="5883" y="6817540"/>
                </a:lnTo>
                <a:lnTo>
                  <a:pt x="23197" y="6698896"/>
                </a:lnTo>
                <a:lnTo>
                  <a:pt x="35299" y="6612485"/>
                </a:lnTo>
                <a:lnTo>
                  <a:pt x="48074" y="6509615"/>
                </a:lnTo>
                <a:lnTo>
                  <a:pt x="63370" y="6387543"/>
                </a:lnTo>
                <a:lnTo>
                  <a:pt x="79507" y="6252440"/>
                </a:lnTo>
                <a:lnTo>
                  <a:pt x="96484" y="6100193"/>
                </a:lnTo>
                <a:lnTo>
                  <a:pt x="114469" y="5934229"/>
                </a:lnTo>
                <a:lnTo>
                  <a:pt x="132455" y="5753864"/>
                </a:lnTo>
                <a:lnTo>
                  <a:pt x="150776" y="5561840"/>
                </a:lnTo>
                <a:lnTo>
                  <a:pt x="167753" y="5354728"/>
                </a:lnTo>
                <a:lnTo>
                  <a:pt x="184058" y="5138015"/>
                </a:lnTo>
                <a:lnTo>
                  <a:pt x="198850" y="4908958"/>
                </a:lnTo>
                <a:lnTo>
                  <a:pt x="212969" y="4670300"/>
                </a:lnTo>
                <a:lnTo>
                  <a:pt x="226249" y="4421354"/>
                </a:lnTo>
                <a:lnTo>
                  <a:pt x="230955" y="4293795"/>
                </a:lnTo>
                <a:lnTo>
                  <a:pt x="236166" y="4163494"/>
                </a:lnTo>
                <a:lnTo>
                  <a:pt x="241040" y="4031135"/>
                </a:lnTo>
                <a:lnTo>
                  <a:pt x="244234" y="3898089"/>
                </a:lnTo>
                <a:lnTo>
                  <a:pt x="247092" y="3762301"/>
                </a:lnTo>
                <a:lnTo>
                  <a:pt x="250117" y="3625141"/>
                </a:lnTo>
                <a:lnTo>
                  <a:pt x="252134" y="3485238"/>
                </a:lnTo>
                <a:lnTo>
                  <a:pt x="252134" y="3343963"/>
                </a:lnTo>
                <a:lnTo>
                  <a:pt x="253143" y="3201317"/>
                </a:lnTo>
                <a:lnTo>
                  <a:pt x="252134" y="3057299"/>
                </a:lnTo>
                <a:lnTo>
                  <a:pt x="250117" y="2911223"/>
                </a:lnTo>
                <a:lnTo>
                  <a:pt x="248268" y="2765148"/>
                </a:lnTo>
                <a:lnTo>
                  <a:pt x="244234" y="2617015"/>
                </a:lnTo>
                <a:lnTo>
                  <a:pt x="240032" y="2467511"/>
                </a:lnTo>
                <a:lnTo>
                  <a:pt x="235157" y="2318006"/>
                </a:lnTo>
                <a:lnTo>
                  <a:pt x="228266" y="2167130"/>
                </a:lnTo>
                <a:lnTo>
                  <a:pt x="220029" y="2014883"/>
                </a:lnTo>
                <a:lnTo>
                  <a:pt x="212129" y="1861949"/>
                </a:lnTo>
                <a:lnTo>
                  <a:pt x="202044" y="1709016"/>
                </a:lnTo>
                <a:lnTo>
                  <a:pt x="189941" y="1554025"/>
                </a:lnTo>
                <a:lnTo>
                  <a:pt x="177839" y="1401092"/>
                </a:lnTo>
                <a:lnTo>
                  <a:pt x="163887" y="1245415"/>
                </a:lnTo>
                <a:lnTo>
                  <a:pt x="148591" y="1089053"/>
                </a:lnTo>
                <a:lnTo>
                  <a:pt x="132455" y="934748"/>
                </a:lnTo>
                <a:lnTo>
                  <a:pt x="113629" y="778385"/>
                </a:lnTo>
                <a:lnTo>
                  <a:pt x="93458" y="622709"/>
                </a:lnTo>
                <a:lnTo>
                  <a:pt x="73455" y="466346"/>
                </a:lnTo>
                <a:lnTo>
                  <a:pt x="50091" y="310670"/>
                </a:lnTo>
                <a:lnTo>
                  <a:pt x="26222" y="155679"/>
                </a:lnTo>
                <a:lnTo>
                  <a:pt x="1177" y="2"/>
                </a:lnTo>
                <a:lnTo>
                  <a:pt x="1344715" y="2"/>
                </a:lnTo>
                <a:lnTo>
                  <a:pt x="1344715" y="3"/>
                </a:lnTo>
                <a:lnTo>
                  <a:pt x="6960957" y="3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A8B262-A125-4CDE-8CBD-39769ACC7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512" y="1028700"/>
            <a:ext cx="6172069" cy="48005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0" i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868995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4B7AA3-D09A-4E88-9CB3-3A3B22CC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IHC-Definição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35FD86-1402-4627-A595-0BC44360F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pt-BR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IHC é a ciência que relaciona a computação e diversas áreas da sociedade com as artes, design, ergonomia, psicologia, sociologia, semiótica e linguística. Também pode ser definido como a interação entre humanos e máquinas que acontece através de uma interface, formada por software e hardware. 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4ABBA8-CE16-44BC-930C-B31E69BDC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2580253"/>
            <a:ext cx="5451627" cy="35980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83202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4E1571-35D1-4549-BB8B-C3458ACB9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600">
                <a:solidFill>
                  <a:srgbClr val="EBEBEB"/>
                </a:solidFill>
              </a:rPr>
              <a:t>Como são construídas as interfaces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F578F0-3D17-427C-A743-ACFD6661F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81F61-F1CC-4779-9437-6A021FD5D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O grupo alvo definirá como será construída a interface, para isso é necessário que hajam estudos de campo.</a:t>
            </a:r>
          </a:p>
        </p:txBody>
      </p:sp>
    </p:spTree>
    <p:extLst>
      <p:ext uri="{BB962C8B-B14F-4D97-AF65-F5344CB8AC3E}">
        <p14:creationId xmlns:p14="http://schemas.microsoft.com/office/powerpoint/2010/main" val="773017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929761-3D61-4A63-A87C-A99E599AE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IHC-Futuro</a:t>
            </a: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4E22FF-0FB7-4AB7-9A98-EFA38F1C1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42" y="2090677"/>
            <a:ext cx="3980139" cy="2676643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9D48EC-7515-43B3-8D1E-2FB550F71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 objetivo das interfaces sempre é ser o mais simples possível, para que o usuário a use praticamente sem perceber, por isso, estima-se que o futuro delas será:</a:t>
            </a:r>
          </a:p>
          <a:p>
            <a:r>
              <a:rPr lang="pt-BR">
                <a:solidFill>
                  <a:srgbClr val="FFFFFF"/>
                </a:solidFill>
                <a:latin typeface="Arial" panose="020B0604020202020204" pitchFamily="34" charset="0"/>
              </a:rPr>
              <a:t>Comandos por voz.</a:t>
            </a:r>
          </a:p>
          <a:p>
            <a:r>
              <a:rPr lang="pt-BR">
                <a:solidFill>
                  <a:srgbClr val="FFFFFF"/>
                </a:solidFill>
                <a:latin typeface="Arial" panose="020B0604020202020204" pitchFamily="34" charset="0"/>
              </a:rPr>
              <a:t>Respostas por áudio.</a:t>
            </a:r>
          </a:p>
          <a:p>
            <a:r>
              <a:rPr lang="pt-BR">
                <a:solidFill>
                  <a:srgbClr val="FFFFFF"/>
                </a:solidFill>
                <a:latin typeface="Arial" panose="020B0604020202020204" pitchFamily="34" charset="0"/>
              </a:rPr>
              <a:t>Exemplo: Bina-48.</a:t>
            </a:r>
            <a:endParaRPr lang="pt-BR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F58FBE5-4A0D-4F18-ABF1-3B168A60E05E}"/>
              </a:ext>
            </a:extLst>
          </p:cNvPr>
          <p:cNvSpPr txBox="1"/>
          <p:nvPr/>
        </p:nvSpPr>
        <p:spPr>
          <a:xfrm>
            <a:off x="7563742" y="4499656"/>
            <a:ext cx="3980139" cy="26766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pt-BR" sz="1300">
                <a:solidFill>
                  <a:srgbClr val="FFFFFF"/>
                </a:solidFill>
              </a:rPr>
              <a:t>Bina-48</a:t>
            </a:r>
          </a:p>
        </p:txBody>
      </p:sp>
    </p:spTree>
    <p:extLst>
      <p:ext uri="{BB962C8B-B14F-4D97-AF65-F5344CB8AC3E}">
        <p14:creationId xmlns:p14="http://schemas.microsoft.com/office/powerpoint/2010/main" val="770544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60644F-FA9A-4665-B9B2-6F31E787C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IoT-Definição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44A02C-0600-4A6D-8412-70332696D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1814469"/>
            <a:ext cx="5449889" cy="3229059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770AA1-2268-4B90-92F9-083C478F1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 Internet das Coisas (IoT) descreve a rede de objetos físicos (“coisas”) que são incorporados a sensores, software e outras tecnologias com o objetivo de conectar e trocar dados com outros dispositivos e sistemas pela internet.</a:t>
            </a:r>
            <a:endParaRPr lang="pt-BR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355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52349E-6BEA-4FAD-85AF-5C2017EB3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IoT-Futuro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AD9EFA-144E-4188-BAC2-EAE8F11B7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 mais de 7 bilhões de dispositivos IoT conectados atualmente, os especialistas esperam que esse número aumente para 10 bilhões até 2020 e 22 bilhões até 2025.</a:t>
            </a:r>
            <a:endParaRPr lang="pt-BR">
              <a:solidFill>
                <a:srgbClr val="FFFFFF"/>
              </a:solidFill>
            </a:endParaRPr>
          </a:p>
        </p:txBody>
      </p:sp>
      <p:sp>
        <p:nvSpPr>
          <p:cNvPr id="20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77E0DB-C83E-499E-A74E-C9F7F89A0C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3" r="21115" b="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14772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815355-342D-451B-A03E-1B91AE48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pt-BR">
                <a:solidFill>
                  <a:schemeClr val="bg2"/>
                </a:solidFill>
              </a:rPr>
              <a:t>Relação entre IHC e IoT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80D3F2-FDD7-4890-938E-C71D27D21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269434" cy="4470821"/>
          </a:xfrm>
        </p:spPr>
        <p:txBody>
          <a:bodyPr>
            <a:normAutofit/>
          </a:bodyPr>
          <a:lstStyle/>
          <a:p>
            <a:r>
              <a:rPr lang="pt-BR" dirty="0"/>
              <a:t>É nítido que com mais computadores, serão necessárias mais interfaces, que devem ser simples, diretas e intuitivas, para que possam ser acessíveis a qualquer usuário. 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6092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1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11B7F3-6027-417A-A40A-4CB861A51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Aplicações: IoT na saúde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105160-06CC-4E50-BFE6-15680ED61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Quais serão os ganhos da medicina com a implementação de mais IoTs?</a:t>
            </a:r>
          </a:p>
          <a:p>
            <a:r>
              <a:rPr lang="pt-BR">
                <a:solidFill>
                  <a:srgbClr val="FFFFFF"/>
                </a:solidFill>
              </a:rPr>
              <a:t>Agilidade</a:t>
            </a:r>
          </a:p>
          <a:p>
            <a:r>
              <a:rPr lang="pt-BR">
                <a:solidFill>
                  <a:srgbClr val="FFFFFF"/>
                </a:solidFill>
              </a:rPr>
              <a:t>Diganósticos mais precisos.</a:t>
            </a:r>
          </a:p>
          <a:p>
            <a:r>
              <a:rPr lang="pt-BR">
                <a:solidFill>
                  <a:srgbClr val="FFFFFF"/>
                </a:solidFill>
              </a:rPr>
              <a:t>Tratamento mais eficaz em algumas doenças.</a:t>
            </a:r>
          </a:p>
        </p:txBody>
      </p:sp>
      <p:sp>
        <p:nvSpPr>
          <p:cNvPr id="44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B46DA54-0783-4A6B-B1E2-AB4391E05F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21667" b="1"/>
          <a:stretch/>
        </p:blipFill>
        <p:spPr>
          <a:xfrm>
            <a:off x="7015973" y="1"/>
            <a:ext cx="5176447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028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A3AF2F-11B8-4C7F-A40E-EFA4D9B30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600">
                <a:solidFill>
                  <a:srgbClr val="EBEBEB"/>
                </a:solidFill>
              </a:rPr>
              <a:t>Máquina de raio-X, tomografia e eletrocardiograma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0232CA-F982-48B9-BBA7-4E4AB0461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Essas máquinas vem se aperfeiçoando para que os hospitais economizem seus recursos, podendo investir em outras áreas.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1FA9E5-21DD-4E95-899E-7471B36E94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7" r="23308"/>
          <a:stretch/>
        </p:blipFill>
        <p:spPr>
          <a:xfrm>
            <a:off x="7118253" y="1"/>
            <a:ext cx="5074168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88469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694</Words>
  <Application>Microsoft Office PowerPoint</Application>
  <PresentationFormat>Widescreen</PresentationFormat>
  <Paragraphs>65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Arial Rounded MT Bold</vt:lpstr>
      <vt:lpstr>Bahnschrift SemiBold</vt:lpstr>
      <vt:lpstr>Century Gothic</vt:lpstr>
      <vt:lpstr>Wingdings 3</vt:lpstr>
      <vt:lpstr>Íon</vt:lpstr>
      <vt:lpstr>Relação entre IHC e IoT</vt:lpstr>
      <vt:lpstr>IHC-Definição</vt:lpstr>
      <vt:lpstr>Como são construídas as interfaces</vt:lpstr>
      <vt:lpstr>IHC-Futuro</vt:lpstr>
      <vt:lpstr>IoT-Definição</vt:lpstr>
      <vt:lpstr>IoT-Futuro</vt:lpstr>
      <vt:lpstr>Relação entre IHC e IoT</vt:lpstr>
      <vt:lpstr>Aplicações: IoT na saúde</vt:lpstr>
      <vt:lpstr>Máquina de raio-X, tomografia e eletrocardiograma</vt:lpstr>
      <vt:lpstr>Marca-passo e exames a distância</vt:lpstr>
      <vt:lpstr>Aplicações: IoT na educação</vt:lpstr>
      <vt:lpstr>Promethean</vt:lpstr>
      <vt:lpstr>Óculos de realidade virtual</vt:lpstr>
      <vt:lpstr>Aplicações: IoT nas empresas</vt:lpstr>
      <vt:lpstr>Marketing e vendas</vt:lpstr>
      <vt:lpstr>Economia de energia</vt:lpstr>
      <vt:lpstr>Assistente virtual</vt:lpstr>
      <vt:lpstr>Controle de acesso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Relação entre IHC e IoT</dc:title>
  <dc:creator>PAULO EMANUEL MADEIRA DE FREITAS</dc:creator>
  <cp:lastModifiedBy>PAULO EMANUEL MADEIRA DE FREITAS</cp:lastModifiedBy>
  <cp:revision>1</cp:revision>
  <dcterms:created xsi:type="dcterms:W3CDTF">2020-10-18T17:35:44Z</dcterms:created>
  <dcterms:modified xsi:type="dcterms:W3CDTF">2020-10-18T17:37:04Z</dcterms:modified>
</cp:coreProperties>
</file>